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jgrLXhuPMZIF4PhUY9XVTXIR++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1"/>
          </p:nvPr>
        </p:nvSpPr>
        <p:spPr>
          <a:xfrm>
            <a:off x="441960" y="1489393"/>
            <a:ext cx="112623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dt" idx="10"/>
          </p:nvPr>
        </p:nvSpPr>
        <p:spPr>
          <a:xfrm>
            <a:off x="441960" y="6291105"/>
            <a:ext cx="3154680" cy="40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ftr" idx="11"/>
          </p:nvPr>
        </p:nvSpPr>
        <p:spPr>
          <a:xfrm>
            <a:off x="3840480" y="6312853"/>
            <a:ext cx="45313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>
  <p:cSld name="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/>
        </p:nvSpPr>
        <p:spPr>
          <a:xfrm>
            <a:off x="1082040" y="5364480"/>
            <a:ext cx="10027920" cy="100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"/>
          <p:cNvSpPr txBox="1"/>
          <p:nvPr/>
        </p:nvSpPr>
        <p:spPr>
          <a:xfrm>
            <a:off x="1082040" y="5364480"/>
            <a:ext cx="10027920" cy="100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923925" y="4357846"/>
            <a:ext cx="10515600" cy="121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cap="smal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923926" y="565785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0"/>
          <p:cNvSpPr txBox="1"/>
          <p:nvPr/>
        </p:nvSpPr>
        <p:spPr>
          <a:xfrm>
            <a:off x="1082040" y="5364480"/>
            <a:ext cx="10027920" cy="100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mparison">
  <p:cSld name="Horizontal 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41960" y="1489393"/>
            <a:ext cx="54711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41960" y="6291105"/>
            <a:ext cx="3154680" cy="40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840480" y="6312853"/>
            <a:ext cx="45313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6299202" y="1489392"/>
            <a:ext cx="54711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Comparison">
  <p:cSld name="Vertical 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441960" y="1489393"/>
            <a:ext cx="11328402" cy="193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41960" y="6291105"/>
            <a:ext cx="3154680" cy="40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840480" y="6312853"/>
            <a:ext cx="45313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441960" y="3708400"/>
            <a:ext cx="11328402" cy="213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creen Image">
  <p:cSld name="Full Screen Image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0" y="-10160"/>
            <a:ext cx="12192000" cy="686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44989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Arial"/>
              <a:buNone/>
              <a:defRPr sz="1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" descr="A black background with a black squar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11125" y="1590450"/>
            <a:ext cx="3468900" cy="3468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1"/>
          <p:cNvSpPr txBox="1"/>
          <p:nvPr/>
        </p:nvSpPr>
        <p:spPr>
          <a:xfrm>
            <a:off x="75" y="1548025"/>
            <a:ext cx="12192000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/>
              <a:t>Watchee</a:t>
            </a:r>
            <a:endParaRPr sz="5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 i="1"/>
              <a:t>Discover, Share, and Enjoy Movies Together</a:t>
            </a:r>
            <a:endParaRPr sz="23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"/>
          <p:cNvSpPr txBox="1"/>
          <p:nvPr/>
        </p:nvSpPr>
        <p:spPr>
          <a:xfrm>
            <a:off x="9152900" y="5315925"/>
            <a:ext cx="3039000" cy="8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Matteo Laini - 10683821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Matteo Macaluso - 10656537</a:t>
            </a:r>
            <a:endParaRPr sz="1700"/>
          </a:p>
        </p:txBody>
      </p:sp>
      <p:sp>
        <p:nvSpPr>
          <p:cNvPr id="42" name="Google Shape;42;p1"/>
          <p:cNvSpPr txBox="1">
            <a:spLocks noGrp="1"/>
          </p:cNvSpPr>
          <p:nvPr>
            <p:ph type="title"/>
          </p:nvPr>
        </p:nvSpPr>
        <p:spPr>
          <a:xfrm>
            <a:off x="120075" y="70575"/>
            <a:ext cx="119415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Design and Implementation of Mobile Applications - 2024/25</a:t>
            </a:r>
            <a:endParaRPr sz="3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77"/>
              <a:t>Prof. Luciano Baresi</a:t>
            </a:r>
            <a:endParaRPr sz="197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>
            <a:spLocks noGrp="1"/>
          </p:cNvSpPr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GB"/>
              <a:t>Introduction</a:t>
            </a:r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body" idx="1"/>
          </p:nvPr>
        </p:nvSpPr>
        <p:spPr>
          <a:xfrm>
            <a:off x="266850" y="2068075"/>
            <a:ext cx="6562200" cy="3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Watchee</a:t>
            </a:r>
            <a:r>
              <a:rPr lang="en-GB" sz="2400"/>
              <a:t> is a comprehensive platform for movie enthusiasts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Track</a:t>
            </a:r>
            <a:r>
              <a:rPr lang="en-GB" sz="2400"/>
              <a:t>, </a:t>
            </a:r>
            <a:r>
              <a:rPr lang="en-GB" sz="2400" b="1"/>
              <a:t>share</a:t>
            </a:r>
            <a:r>
              <a:rPr lang="en-GB" sz="2400"/>
              <a:t>, and </a:t>
            </a:r>
            <a:r>
              <a:rPr lang="en-GB" sz="2400" b="1"/>
              <a:t>discover</a:t>
            </a:r>
            <a:r>
              <a:rPr lang="en-GB" sz="2400"/>
              <a:t> movies with a social-first approach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Easily access your favourite </a:t>
            </a:r>
            <a:r>
              <a:rPr lang="en-GB" sz="2400" b="1"/>
              <a:t>movies information</a:t>
            </a:r>
            <a:endParaRPr sz="2400" b="1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9" name="Google Shape;4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388" y="1390603"/>
            <a:ext cx="2120124" cy="455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5738" y="1390715"/>
            <a:ext cx="2120100" cy="455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/>
              <a:t>2. Core features</a:t>
            </a:r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body" idx="1"/>
          </p:nvPr>
        </p:nvSpPr>
        <p:spPr>
          <a:xfrm>
            <a:off x="173450" y="1489400"/>
            <a:ext cx="7111500" cy="4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Movie </a:t>
            </a:r>
            <a:r>
              <a:rPr lang="en-GB" sz="2400" b="1"/>
              <a:t>discovery</a:t>
            </a:r>
            <a:r>
              <a:rPr lang="en-GB" sz="2400"/>
              <a:t> and </a:t>
            </a:r>
            <a:r>
              <a:rPr lang="en-GB" sz="2400" b="1"/>
              <a:t>recommendation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Movie </a:t>
            </a:r>
            <a:r>
              <a:rPr lang="en-GB" sz="2400" b="1"/>
              <a:t>details</a:t>
            </a:r>
            <a:r>
              <a:rPr lang="en-GB" sz="2400"/>
              <a:t> including </a:t>
            </a:r>
            <a:r>
              <a:rPr lang="en-GB" sz="2400" b="1"/>
              <a:t>cast </a:t>
            </a:r>
            <a:r>
              <a:rPr lang="en-GB" sz="2400"/>
              <a:t>and availability on streaming platforms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Custom watchlists</a:t>
            </a:r>
            <a:r>
              <a:rPr lang="en-GB" sz="2400"/>
              <a:t> creation with collaboration features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Social interactions</a:t>
            </a:r>
            <a:r>
              <a:rPr lang="en-GB" sz="2400"/>
              <a:t> (following users, sharing lists, posting reviews)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Push notifications</a:t>
            </a:r>
            <a:r>
              <a:rPr lang="en-GB" sz="2400"/>
              <a:t> (movie release date and social events)</a:t>
            </a:r>
            <a:endParaRPr sz="2400"/>
          </a:p>
        </p:txBody>
      </p:sp>
      <p:pic>
        <p:nvPicPr>
          <p:cNvPr id="57" name="Google Shape;5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2334" y="1413200"/>
            <a:ext cx="2090634" cy="448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44E21A96-DDCC-F0C6-9A4C-D25F50F17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861" y="1413127"/>
            <a:ext cx="2097308" cy="4503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/>
              <a:t>3. Design and UX</a:t>
            </a:r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body" idx="1"/>
          </p:nvPr>
        </p:nvSpPr>
        <p:spPr>
          <a:xfrm>
            <a:off x="186800" y="2094750"/>
            <a:ext cx="56808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Material Design</a:t>
            </a:r>
            <a:r>
              <a:rPr lang="en-GB" sz="2400"/>
              <a:t> guidelines with dynamic theming and dark mode support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Optimized horizontal layouts</a:t>
            </a:r>
            <a:r>
              <a:rPr lang="en-GB" sz="2400"/>
              <a:t> for tablet users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Seamless navigation</a:t>
            </a:r>
            <a:r>
              <a:rPr lang="en-GB" sz="2400"/>
              <a:t> between related content</a:t>
            </a:r>
            <a:endParaRPr/>
          </a:p>
        </p:txBody>
      </p:sp>
      <p:pic>
        <p:nvPicPr>
          <p:cNvPr id="65" name="Google Shape;6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650" y="1567175"/>
            <a:ext cx="6087148" cy="42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/>
              <a:t>4. Architecture and external services</a:t>
            </a:r>
            <a:endParaRPr/>
          </a:p>
        </p:txBody>
      </p:sp>
      <p:pic>
        <p:nvPicPr>
          <p:cNvPr id="71" name="Google Shape;71;p5"/>
          <p:cNvPicPr preferRelativeResize="0"/>
          <p:nvPr/>
        </p:nvPicPr>
        <p:blipFill rotWithShape="1">
          <a:blip r:embed="rId4">
            <a:alphaModFix/>
          </a:blip>
          <a:srcRect t="7137" b="5074"/>
          <a:stretch/>
        </p:blipFill>
        <p:spPr>
          <a:xfrm>
            <a:off x="1673500" y="1381975"/>
            <a:ext cx="2948600" cy="25884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"/>
          <p:cNvSpPr txBox="1"/>
          <p:nvPr/>
        </p:nvSpPr>
        <p:spPr>
          <a:xfrm>
            <a:off x="1415475" y="3981975"/>
            <a:ext cx="3455700" cy="19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 b="1"/>
              <a:t>Authentication</a:t>
            </a:r>
            <a:endParaRPr sz="2000" b="1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 b="1"/>
              <a:t>Storage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 b="1"/>
              <a:t>Notifications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 b="1"/>
              <a:t>User data </a:t>
            </a:r>
            <a:r>
              <a:rPr lang="en-GB" sz="2000"/>
              <a:t>management</a:t>
            </a:r>
            <a:endParaRPr sz="2000"/>
          </a:p>
        </p:txBody>
      </p:sp>
      <p:pic>
        <p:nvPicPr>
          <p:cNvPr id="73" name="Google Shape;73;p5"/>
          <p:cNvPicPr preferRelativeResize="0"/>
          <p:nvPr/>
        </p:nvPicPr>
        <p:blipFill rotWithShape="1">
          <a:blip r:embed="rId5">
            <a:alphaModFix/>
          </a:blip>
          <a:srcRect t="9606" b="12981"/>
          <a:stretch/>
        </p:blipFill>
        <p:spPr>
          <a:xfrm>
            <a:off x="6796925" y="1331425"/>
            <a:ext cx="3671250" cy="28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 txBox="1"/>
          <p:nvPr/>
        </p:nvSpPr>
        <p:spPr>
          <a:xfrm>
            <a:off x="6379450" y="3982075"/>
            <a:ext cx="5403600" cy="19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Real-time </a:t>
            </a:r>
            <a:r>
              <a:rPr lang="en-GB" sz="2000" b="1"/>
              <a:t>movie information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 b="1"/>
              <a:t>Cast</a:t>
            </a:r>
            <a:r>
              <a:rPr lang="en-GB" sz="2000"/>
              <a:t> details and filmography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 b="1"/>
              <a:t>Streaming availability</a:t>
            </a:r>
            <a:r>
              <a:rPr lang="en-GB" sz="2000"/>
              <a:t> by country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 b="1"/>
              <a:t>Trailers</a:t>
            </a:r>
            <a:r>
              <a:rPr lang="en-GB" sz="2000"/>
              <a:t> and additional contents</a:t>
            </a:r>
            <a:endParaRPr sz="2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150" y="3962400"/>
            <a:ext cx="121920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Thank you for the attention.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0" name="Google Shape;80;p6" descr="A black background with a black squar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194300" y="913500"/>
            <a:ext cx="3651000" cy="3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0" y="-91725"/>
            <a:ext cx="3288250" cy="13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litecnico di Milano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Widescreen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Politecnico di Milano</vt:lpstr>
      <vt:lpstr>Design and Implementation of Mobile Applications - 2024/25 Prof. Luciano Baresi</vt:lpstr>
      <vt:lpstr>Introduction</vt:lpstr>
      <vt:lpstr>2. Core features</vt:lpstr>
      <vt:lpstr>3. Design and UX</vt:lpstr>
      <vt:lpstr>4. Architecture and external services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Mobile Applications - 2024/25 Prof. Luciano Baresi</dc:title>
  <dc:creator>Alessandro Colleoni</dc:creator>
  <cp:lastModifiedBy>Matteo Laini</cp:lastModifiedBy>
  <cp:revision>2</cp:revision>
  <dcterms:created xsi:type="dcterms:W3CDTF">2015-05-26T12:27:57Z</dcterms:created>
  <dcterms:modified xsi:type="dcterms:W3CDTF">2025-01-13T09:13:34Z</dcterms:modified>
</cp:coreProperties>
</file>